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7" r:id="rId2"/>
    <p:sldId id="292" r:id="rId3"/>
    <p:sldId id="282" r:id="rId4"/>
    <p:sldId id="296" r:id="rId5"/>
    <p:sldId id="297" r:id="rId6"/>
    <p:sldId id="298" r:id="rId7"/>
    <p:sldId id="299" r:id="rId8"/>
    <p:sldId id="277" r:id="rId9"/>
    <p:sldId id="291" r:id="rId10"/>
    <p:sldId id="301" r:id="rId11"/>
    <p:sldId id="300" r:id="rId12"/>
    <p:sldId id="285" r:id="rId13"/>
  </p:sldIdLst>
  <p:sldSz cx="9144000" cy="6858000" type="screen4x3"/>
  <p:notesSz cx="6858000" cy="9144000"/>
  <p:embeddedFontLst>
    <p:embeddedFont>
      <p:font typeface="맑은 고딕" pitchFamily="50" charset="-127"/>
      <p:regular r:id="rId15"/>
      <p:bold r:id="rId16"/>
    </p:embeddedFont>
    <p:embeddedFont>
      <p:font typeface="휴먼둥근헤드라인" pitchFamily="18" charset="-127"/>
      <p:regular r:id="rId17"/>
    </p:embeddedFont>
    <p:embeddedFont>
      <p:font typeface="HY견고딕" pitchFamily="18" charset="-127"/>
      <p:regular r:id="rId18"/>
    </p:embeddedFont>
    <p:embeddedFont>
      <p:font typeface="산돌고딕 M" charset="-127"/>
      <p:regular r:id="rId19"/>
    </p:embeddedFont>
    <p:embeddedFont>
      <p:font typeface="(한)문화방송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62"/>
    <a:srgbClr val="0082F1"/>
    <a:srgbClr val="4D4D4D"/>
    <a:srgbClr val="996633"/>
    <a:srgbClr val="33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0" autoAdjust="0"/>
    <p:restoredTop sz="85281" autoAdjust="0"/>
  </p:normalViewPr>
  <p:slideViewPr>
    <p:cSldViewPr>
      <p:cViewPr varScale="1">
        <p:scale>
          <a:sx n="78" d="100"/>
          <a:sy n="78" d="100"/>
        </p:scale>
        <p:origin x="-7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7F22-5359-4034-BE89-1B945827F011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27C9-353A-4258-90C0-4860A1D045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890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982CD-FDC7-4247-90E3-61B0D00AB12F}" type="datetimeFigureOut">
              <a:rPr lang="ko-KR" altLang="en-US" smtClean="0"/>
              <a:pPr/>
              <a:t>2013-06-07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7744" y="2093947"/>
            <a:ext cx="4887462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『</a:t>
            </a:r>
            <a:r>
              <a:rPr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컴프</a:t>
            </a: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팀프로젝트</a:t>
            </a:r>
            <a:r>
              <a:rPr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』</a:t>
            </a:r>
            <a:endParaRPr lang="en-US" altLang="ko-KR" sz="28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0"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주소록 관리 프로그램</a:t>
            </a:r>
            <a:r>
              <a:rPr kumimoji="0"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-</a:t>
            </a:r>
            <a:endParaRPr kumimoji="0" lang="ko-KR" altLang="en-US" sz="2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9832" y="4581128"/>
            <a:ext cx="320384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궁서" pitchFamily="18" charset="-127"/>
                <a:ea typeface="궁서" pitchFamily="18" charset="-127"/>
              </a:rPr>
              <a:t>건국대학교 컴퓨터공학과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21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조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김제헌</a:t>
            </a:r>
            <a:r>
              <a:rPr kumimoji="0"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(201311269)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defRPr/>
            </a:pP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굴림" pitchFamily="50" charset="-127"/>
                <a:ea typeface="굴림" pitchFamily="50" charset="-127"/>
              </a:rPr>
              <a:t>양   요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굴림" pitchFamily="50" charset="-127"/>
                <a:ea typeface="굴림" pitchFamily="50" charset="-127"/>
              </a:rPr>
              <a:t>(201213520)</a:t>
            </a:r>
            <a:endParaRPr kumimoji="0" lang="en-US" altLang="ko-KR" sz="14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시스템 다이어그램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5004445" y="54697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5868144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3" name="Oval 9"/>
          <p:cNvSpPr>
            <a:spLocks noChangeArrowheads="1"/>
          </p:cNvSpPr>
          <p:nvPr/>
        </p:nvSpPr>
        <p:spPr bwMode="auto">
          <a:xfrm>
            <a:off x="7740848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5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6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7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4" name="TextBox 73"/>
          <p:cNvSpPr txBox="1"/>
          <p:nvPr/>
        </p:nvSpPr>
        <p:spPr>
          <a:xfrm>
            <a:off x="4355976" y="616530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클래스 다이어그램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195" name="Picture 3" descr="C:\Documents and Settings\리바이던\바탕 화면\ppt자료\ClassDiagr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492896"/>
            <a:ext cx="4756795" cy="3333893"/>
          </a:xfrm>
          <a:prstGeom prst="rect">
            <a:avLst/>
          </a:prstGeom>
          <a:noFill/>
        </p:spPr>
      </p:pic>
      <p:sp>
        <p:nvSpPr>
          <p:cNvPr id="81" name="타원 80"/>
          <p:cNvSpPr/>
          <p:nvPr/>
        </p:nvSpPr>
        <p:spPr>
          <a:xfrm>
            <a:off x="539552" y="1268760"/>
            <a:ext cx="432048" cy="451804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>
            <a:off x="611560" y="1340768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043608" y="1340768"/>
            <a:ext cx="1512168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1043608" y="134076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UML Diagram</a:t>
            </a:r>
            <a:endParaRPr lang="en-US" altLang="ko-KR" sz="1600" dirty="0" smtClean="0"/>
          </a:p>
        </p:txBody>
      </p:sp>
      <p:sp>
        <p:nvSpPr>
          <p:cNvPr id="87" name="TextBox 86"/>
          <p:cNvSpPr txBox="1"/>
          <p:nvPr/>
        </p:nvSpPr>
        <p:spPr>
          <a:xfrm>
            <a:off x="971600" y="1844824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자바 </a:t>
            </a:r>
            <a:r>
              <a:rPr lang="ko-KR" altLang="en-US" sz="1200" dirty="0" err="1" smtClean="0"/>
              <a:t>이클립스에서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ObjectAid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UML Diagram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Class Diagram</a:t>
            </a:r>
            <a:r>
              <a:rPr lang="ko-KR" altLang="en-US" sz="1200" dirty="0" smtClean="0"/>
              <a:t>을 통해서 앞의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클래스를 넣어보면 이런 형태의 클래스다이어그램이 나온다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strike="sngStrik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712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71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835696" y="1700809"/>
            <a:ext cx="3022056" cy="227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785918" y="1643050"/>
            <a:ext cx="3078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주소록 관리 프로그램의 코드</a:t>
            </a:r>
            <a:endParaRPr lang="en-US" altLang="ko-KR" sz="1600" dirty="0" smtClean="0"/>
          </a:p>
        </p:txBody>
      </p:sp>
      <p:sp>
        <p:nvSpPr>
          <p:cNvPr id="70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코드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31640" y="2132856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MainDrive</a:t>
            </a:r>
            <a:r>
              <a:rPr lang="ko-KR" altLang="en-US" sz="1200" dirty="0" smtClean="0"/>
              <a:t>클래스의 </a:t>
            </a:r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err="1" smtClean="0"/>
              <a:t>의</a:t>
            </a:r>
            <a:r>
              <a:rPr lang="ko-KR" altLang="en-US" sz="1200" dirty="0" smtClean="0"/>
              <a:t> 코드 일부분으로 프로그램의 제어를 담당하고 있다</a:t>
            </a:r>
            <a:r>
              <a:rPr lang="en-US" altLang="ko-KR" sz="1200" dirty="0" smtClean="0"/>
              <a:t>.</a:t>
            </a:r>
            <a:r>
              <a:rPr lang="ko-KR" altLang="en-US" sz="1200" strike="sngStrike" dirty="0" smtClean="0"/>
              <a:t> </a:t>
            </a:r>
            <a:endParaRPr lang="ko-KR" altLang="en-US" sz="12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355976" y="616530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클래스 다이어그램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C:\Documents and Settings\리바이던\바탕 화면\ppt자료\메인 함수 코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2420888"/>
            <a:ext cx="4104456" cy="3336956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4967536" y="2708920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이외의  코드들은 쭉 보여줘 봤자 시간도 </a:t>
            </a:r>
            <a:r>
              <a:rPr lang="ko-KR" altLang="en-US" sz="2000" dirty="0" err="1" smtClean="0"/>
              <a:t>오래걸리고</a:t>
            </a:r>
            <a:r>
              <a:rPr lang="ko-KR" altLang="en-US" sz="2000" dirty="0" smtClean="0"/>
              <a:t> 지루한 내용이라 이후 교수님이 </a:t>
            </a:r>
            <a:r>
              <a:rPr lang="ko-KR" altLang="en-US" sz="2000" dirty="0" err="1" smtClean="0"/>
              <a:t>판단하실거라고</a:t>
            </a:r>
            <a:r>
              <a:rPr lang="ko-KR" altLang="en-US" sz="2000" dirty="0" smtClean="0"/>
              <a:t> 생각하고</a:t>
            </a:r>
            <a:r>
              <a:rPr lang="en-US" altLang="ko-KR" sz="2000" dirty="0" smtClean="0"/>
              <a:t>,</a:t>
            </a:r>
          </a:p>
        </p:txBody>
      </p:sp>
      <p:pic>
        <p:nvPicPr>
          <p:cNvPr id="7171" name="Picture 3" descr="C:\Documents and Settings\리바이던\바탕 화면\ppt자료\자세한 설명은 생략한다.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3789040"/>
            <a:ext cx="1876425" cy="233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55776" y="2093947"/>
            <a:ext cx="397472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08서울남산체 B" pitchFamily="18" charset="-127"/>
                <a:ea typeface="(한)문화방송" pitchFamily="18" charset="-127"/>
              </a:rPr>
              <a:t>감사합니다</a:t>
            </a:r>
            <a:endParaRPr kumimoji="0" lang="ko-KR" altLang="en-US" sz="4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08서울남산체 B" pitchFamily="18" charset="-127"/>
              <a:ea typeface="(한)문화방송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012160" y="260648"/>
            <a:ext cx="833983" cy="88847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5140389" y="261144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35696" y="1700808"/>
            <a:ext cx="2664296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설명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55976" y="616530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메인화면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850936" y="1655088"/>
            <a:ext cx="2649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주소록 관리 프로그램이란</a:t>
            </a:r>
            <a:r>
              <a:rPr lang="en-US" altLang="ko-KR" sz="1600" dirty="0" smtClean="0"/>
              <a:t>?</a:t>
            </a:r>
            <a:endParaRPr lang="en-US" altLang="ko-KR" sz="1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331640" y="206084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우리가 평상시에 만나는 사람들의 간단한 연락처와 관련된 정보들을 주소록으로 묶어서 저장하고 관리 할 수 있도록 도와주는 프로그램입니다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  프로그램 기능측면으로는 간단하게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성명</a:t>
            </a:r>
            <a:r>
              <a:rPr lang="en-US" altLang="ko-KR" sz="1200" dirty="0" smtClean="0"/>
              <a:t>’, ‘</a:t>
            </a:r>
            <a:r>
              <a:rPr lang="ko-KR" altLang="en-US" sz="1200" dirty="0" smtClean="0"/>
              <a:t>주소</a:t>
            </a:r>
            <a:r>
              <a:rPr lang="en-US" altLang="ko-KR" sz="1200" dirty="0" smtClean="0"/>
              <a:t>’, ‘</a:t>
            </a:r>
            <a:r>
              <a:rPr lang="ko-KR" altLang="en-US" sz="1200" dirty="0" smtClean="0"/>
              <a:t>전화번호</a:t>
            </a:r>
            <a:r>
              <a:rPr lang="en-US" altLang="ko-KR" sz="1200" dirty="0" smtClean="0"/>
              <a:t>’, ‘</a:t>
            </a:r>
            <a:r>
              <a:rPr lang="ko-KR" altLang="en-US" sz="1200" dirty="0" err="1" smtClean="0"/>
              <a:t>이메일주소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가지를 기재 할 수 있게 했고 사용자의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추가적인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관리에 따라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저장된 연락처들의 수정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삭제가 가능하고 이름순으로 정렬해서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정리하기도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가능하며 연락처목록의 전체보기도 가능합니다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4" name="그림 33" descr="주소록 메인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3356992"/>
            <a:ext cx="4032448" cy="2461365"/>
          </a:xfrm>
          <a:prstGeom prst="rect">
            <a:avLst/>
          </a:prstGeom>
        </p:spPr>
      </p:pic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835696" y="1643050"/>
            <a:ext cx="1296144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850936" y="1655088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기재하기</a:t>
            </a:r>
            <a:endParaRPr lang="en-US" altLang="ko-KR" sz="1600" dirty="0" smtClean="0"/>
          </a:p>
        </p:txBody>
      </p: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6012160" y="260648"/>
            <a:ext cx="833983" cy="88847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C:\Documents and Settings\리바이던\바탕 화면\ppt자료\1.기재하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3" y="2348880"/>
            <a:ext cx="5565272" cy="2822451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기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능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55976" y="6165304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 기재하기 실행화면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228184" y="2204864"/>
            <a:ext cx="2520280" cy="2736304"/>
          </a:xfrm>
          <a:prstGeom prst="accentCallout2">
            <a:avLst>
              <a:gd name="adj1" fmla="val 8162"/>
              <a:gd name="adj2" fmla="val -2713"/>
              <a:gd name="adj3" fmla="val 7716"/>
              <a:gd name="adj4" fmla="val -17040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&lt;1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기재하기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실행시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&gt;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성 명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주소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전화번호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이메일주소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를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순서대로  기입을 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이후에 실수로 오타가 나는 등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정보를 잘못 입력 했을 수 도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있기때문에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제대로 입력했는지 확인을 위해서 기재여부를 판단한 후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정보들이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맞으면 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번을 입력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적었던 연락처 정보들이 주소록에 기재됩니다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660232" y="1700808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추가 설명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pic>
        <p:nvPicPr>
          <p:cNvPr id="2050" name="Picture 2" descr="C:\Documents and Settings\리바이던\바탕 화면\ppt자료\2.검색하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556792"/>
            <a:ext cx="4843098" cy="4327029"/>
          </a:xfrm>
          <a:prstGeom prst="rect">
            <a:avLst/>
          </a:prstGeom>
          <a:noFill/>
        </p:spPr>
      </p:pic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395536" y="1124744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67544" y="1196752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99592" y="1196752"/>
            <a:ext cx="1296144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99592" y="1196752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검색하기</a:t>
            </a:r>
            <a:endParaRPr lang="en-US" altLang="ko-KR" sz="1600" dirty="0" smtClean="0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6012160" y="260648"/>
            <a:ext cx="833983" cy="88847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기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능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55976" y="6165304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검색하기 실행화면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156176" y="1844824"/>
            <a:ext cx="2520280" cy="2448272"/>
          </a:xfrm>
          <a:prstGeom prst="accentCallout2">
            <a:avLst>
              <a:gd name="adj1" fmla="val 39352"/>
              <a:gd name="adj2" fmla="val -2713"/>
              <a:gd name="adj3" fmla="val 38906"/>
              <a:gd name="adj4" fmla="val -18975"/>
              <a:gd name="adj5" fmla="val 70558"/>
              <a:gd name="adj6" fmla="val -34786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&lt;2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검색하기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실행시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&gt;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자신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이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찾고자 하는 사람의 성명을 입력합니다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확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인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절차에 입력 받은 사람의 성명을 주소록내의 사람의 성명들과 비교하여 동명이인인 사람들의 연락처들을 모두 보여줍니다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만약 찾고자 하는 사람의 성명이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연락처내에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없다면 정보가 없다는 메시지가 출력됩니다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1" name="Picture 3" descr="C:\Documents and Settings\리바이던\바탕 화면\ppt자료\2.검색하기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1" y="4293096"/>
            <a:ext cx="3851919" cy="1526918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6588224" y="1412776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추가 설명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395536" y="1124744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67544" y="1196752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99592" y="1196752"/>
            <a:ext cx="1296144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99592" y="1196752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수</a:t>
            </a:r>
            <a:r>
              <a:rPr lang="ko-KR" altLang="en-US" sz="1600" dirty="0" smtClean="0"/>
              <a:t>정</a:t>
            </a:r>
            <a:r>
              <a:rPr lang="ko-KR" altLang="en-US" sz="1600" dirty="0" smtClean="0"/>
              <a:t>하기</a:t>
            </a:r>
            <a:endParaRPr lang="en-US" altLang="ko-KR" sz="1600" dirty="0" smtClean="0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6012160" y="260648"/>
            <a:ext cx="833983" cy="88847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기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능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55976" y="6165304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</a:t>
            </a:r>
            <a:r>
              <a:rPr lang="ko-KR" altLang="en-US" sz="1600" dirty="0" smtClean="0">
                <a:solidFill>
                  <a:schemeClr val="bg1"/>
                </a:solidFill>
              </a:rPr>
              <a:t>하기 실행화면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C:\Documents and Settings\리바이던\바탕 화면\ppt자료\3.수정하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3" y="1628803"/>
            <a:ext cx="5544615" cy="4194232"/>
          </a:xfrm>
          <a:prstGeom prst="rect">
            <a:avLst/>
          </a:prstGeom>
          <a:noFill/>
        </p:spPr>
      </p:pic>
      <p:sp>
        <p:nvSpPr>
          <p:cNvPr id="50" name="AutoShape 1"/>
          <p:cNvSpPr>
            <a:spLocks/>
          </p:cNvSpPr>
          <p:nvPr/>
        </p:nvSpPr>
        <p:spPr bwMode="auto">
          <a:xfrm>
            <a:off x="6300192" y="2132856"/>
            <a:ext cx="2520280" cy="3456384"/>
          </a:xfrm>
          <a:prstGeom prst="accentCallout2">
            <a:avLst>
              <a:gd name="adj1" fmla="val 54873"/>
              <a:gd name="adj2" fmla="val -3197"/>
              <a:gd name="adj3" fmla="val 45590"/>
              <a:gd name="adj4" fmla="val -14621"/>
              <a:gd name="adj5" fmla="val 45513"/>
              <a:gd name="adj6" fmla="val -2898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&lt;3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수정하기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실행시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&gt;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자신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이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수정하려는 사람의 성명을 입력합니다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확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인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절차에 입력 받은 사람의 성명을 주소록내의 사람의 성명들과 비교하여 동명이인인 사람들의 연락처들을 모두 보여줍니다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이후 변경할 번호를 입력 후 해당 번호의 연락처 정보들을 수정합니다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만약 수정하고자 하는 사람의 성명이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연락처내에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없다면 정보가 없다는 메시지가 출력됩니다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60232" y="1628800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추가 설명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395536" y="1124744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67544" y="1196752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99592" y="1196752"/>
            <a:ext cx="1296144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99592" y="1196752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4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삭</a:t>
            </a:r>
            <a:r>
              <a:rPr lang="ko-KR" altLang="en-US" sz="1600" dirty="0" smtClean="0"/>
              <a:t>제</a:t>
            </a:r>
            <a:r>
              <a:rPr lang="ko-KR" altLang="en-US" sz="1600" dirty="0" smtClean="0"/>
              <a:t>하기</a:t>
            </a:r>
            <a:endParaRPr lang="en-US" altLang="ko-KR" sz="1600" dirty="0" smtClean="0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6012160" y="260648"/>
            <a:ext cx="833983" cy="88847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기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능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55976" y="6165304"/>
            <a:ext cx="2380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삭</a:t>
            </a:r>
            <a:r>
              <a:rPr lang="ko-KR" altLang="en-US" sz="1600" dirty="0" smtClean="0">
                <a:solidFill>
                  <a:schemeClr val="bg1"/>
                </a:solidFill>
              </a:rPr>
              <a:t>제</a:t>
            </a:r>
            <a:r>
              <a:rPr lang="ko-KR" altLang="en-US" sz="1600" dirty="0" smtClean="0">
                <a:solidFill>
                  <a:schemeClr val="bg1"/>
                </a:solidFill>
              </a:rPr>
              <a:t>하기 실행화면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300192" y="2132856"/>
            <a:ext cx="2520280" cy="3456384"/>
          </a:xfrm>
          <a:prstGeom prst="accentCallout2">
            <a:avLst>
              <a:gd name="adj1" fmla="val 54873"/>
              <a:gd name="adj2" fmla="val -3197"/>
              <a:gd name="adj3" fmla="val 45590"/>
              <a:gd name="adj4" fmla="val -14621"/>
              <a:gd name="adj5" fmla="val 45513"/>
              <a:gd name="adj6" fmla="val -2898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&lt;4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삭제하기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실행시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&gt;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자신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이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삭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제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하려는 사람의 성명을 입력합니다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확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인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절차에 입력 받은 사람의 성명을 주소록내의 사람의 성명들과 비교하여 동명이인인 사람들의 연락처들을 모두 보여줍니다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이후 삭제할 번호를 입력 후 해당 번호의 연락처 정보들을 수정합니다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만약 삭제하고자 하는 사람의 성명이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연락처내에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없다면 정보가 없다는 메시지가 출력됩니다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2" name="Picture 2" descr="C:\Documents and Settings\리바이던\바탕 화면\ppt자료\4.삭제하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628800"/>
            <a:ext cx="5220072" cy="4231806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6660232" y="1628800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추가 설명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712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179512" y="98072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251520" y="1052736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11560" y="980728"/>
            <a:ext cx="237626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83568" y="98072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5.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정리</a:t>
            </a:r>
            <a:r>
              <a:rPr lang="ko-KR" altLang="en-US" sz="1600" dirty="0" smtClean="0"/>
              <a:t>하기 </a:t>
            </a:r>
            <a:r>
              <a:rPr lang="en-US" altLang="ko-KR" sz="1600" dirty="0" smtClean="0"/>
              <a:t>6. </a:t>
            </a:r>
            <a:r>
              <a:rPr lang="ko-KR" altLang="en-US" sz="1600" dirty="0" smtClean="0"/>
              <a:t>목록보기</a:t>
            </a:r>
            <a:endParaRPr lang="en-US" altLang="ko-KR" sz="1600" dirty="0" smtClean="0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6012160" y="260648"/>
            <a:ext cx="833983" cy="88847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기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능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55976" y="616530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정리</a:t>
            </a:r>
            <a:r>
              <a:rPr lang="ko-KR" altLang="en-US" sz="1600" dirty="0" smtClean="0">
                <a:solidFill>
                  <a:schemeClr val="bg1"/>
                </a:solidFill>
              </a:rPr>
              <a:t>하기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804248" y="2276872"/>
            <a:ext cx="2160240" cy="3456384"/>
          </a:xfrm>
          <a:prstGeom prst="accentCallout2">
            <a:avLst>
              <a:gd name="adj1" fmla="val 54873"/>
              <a:gd name="adj2" fmla="val -3197"/>
              <a:gd name="adj3" fmla="val 45590"/>
              <a:gd name="adj4" fmla="val -14621"/>
              <a:gd name="adj5" fmla="val 45513"/>
              <a:gd name="adj6" fmla="val -2898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&lt;5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정리하기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실행시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&gt;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주소록 내에 존재하는 연락처의 이름들을 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‘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가나다라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’ 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순서대로 정렬합니다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정리 후에 정리된 결과를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볼수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있도록 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6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‘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목록보기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’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를 바로 실행 할 수 있습니다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&lt;6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번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목록하기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err="1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실행시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&gt;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주소록 내에 기록된 모든 연락처들을 나열해서 기록되었던 정보들을 볼 수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있게 합니다</a:t>
            </a:r>
            <a:r>
              <a:rPr kumimoji="1" lang="en-US" altLang="ko-KR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r>
              <a:rPr kumimoji="1" lang="ko-KR" altLang="en-US" sz="1200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sz="1200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08304" y="1628800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추가 설명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3" name="Picture 3" descr="C:\Documents and Settings\리바이던\바탕 화면\ppt자료\6.목록보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2582659" cy="2172211"/>
          </a:xfrm>
          <a:prstGeom prst="rect">
            <a:avLst/>
          </a:prstGeom>
          <a:noFill/>
        </p:spPr>
      </p:pic>
      <p:pic>
        <p:nvPicPr>
          <p:cNvPr id="5124" name="Picture 4" descr="C:\Documents and Settings\리바이던\바탕 화면\ppt자료\6.목록보기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789040"/>
            <a:ext cx="2592288" cy="2308492"/>
          </a:xfrm>
          <a:prstGeom prst="rect">
            <a:avLst/>
          </a:prstGeom>
          <a:noFill/>
        </p:spPr>
      </p:pic>
      <p:pic>
        <p:nvPicPr>
          <p:cNvPr id="34" name="Picture 2" descr="올림푸스"/>
          <p:cNvPicPr>
            <a:picLocks noChangeAspect="1" noChangeArrowheads="1"/>
          </p:cNvPicPr>
          <p:nvPr/>
        </p:nvPicPr>
        <p:blipFill>
          <a:blip r:embed="rId6" cstate="print"/>
          <a:srcRect l="25992" r="25250"/>
          <a:stretch>
            <a:fillRect/>
          </a:stretch>
        </p:blipFill>
        <p:spPr bwMode="auto">
          <a:xfrm>
            <a:off x="2915816" y="3429000"/>
            <a:ext cx="1392508" cy="720080"/>
          </a:xfrm>
          <a:prstGeom prst="rect">
            <a:avLst/>
          </a:prstGeom>
          <a:noFill/>
        </p:spPr>
      </p:pic>
      <p:pic>
        <p:nvPicPr>
          <p:cNvPr id="5125" name="Picture 5" descr="C:\Documents and Settings\리바이던\바탕 화면\ppt자료\5.정리하기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3968" y="1412777"/>
            <a:ext cx="2252224" cy="2592288"/>
          </a:xfrm>
          <a:prstGeom prst="rect">
            <a:avLst/>
          </a:prstGeom>
          <a:noFill/>
        </p:spPr>
      </p:pic>
      <p:pic>
        <p:nvPicPr>
          <p:cNvPr id="5126" name="Picture 6" descr="C:\Documents and Settings\리바이던\바탕 화면\ppt자료\5.정리하기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3968" y="4005064"/>
            <a:ext cx="2304256" cy="2132614"/>
          </a:xfrm>
          <a:prstGeom prst="rect">
            <a:avLst/>
          </a:prstGeom>
          <a:noFill/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 rot="16200000" flipV="1">
            <a:off x="2980680" y="3220120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0384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정렬하기 후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860032" y="6381328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및 목록보기 실행화면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5004445" y="54697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5868144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876752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프로그램 시연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5004445" y="54697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5868144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55976" y="616530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콘솔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메인화면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835696" y="1700808"/>
            <a:ext cx="2232248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850936" y="1655088"/>
            <a:ext cx="2649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주소록 관리 프로그램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331640" y="2132856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 지금까지 설명만 들어서는 감이 잘 </a:t>
            </a:r>
            <a:r>
              <a:rPr lang="ko-KR" altLang="en-US" sz="2000" dirty="0" err="1" smtClean="0"/>
              <a:t>안오실수도</a:t>
            </a:r>
            <a:r>
              <a:rPr lang="ko-KR" altLang="en-US" sz="2000" dirty="0" smtClean="0"/>
              <a:t> 있는데요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주소록 관리 프로그램</a:t>
            </a:r>
            <a:r>
              <a:rPr lang="ko-KR" altLang="en-US" sz="2000" dirty="0" smtClean="0"/>
              <a:t>이 어떤 프로그램인지 제가 한번 </a:t>
            </a:r>
            <a:endParaRPr lang="en-US" altLang="ko-KR" sz="2000" dirty="0" smtClean="0"/>
          </a:p>
          <a:p>
            <a:r>
              <a:rPr lang="ko-KR" altLang="en-US" sz="2000" dirty="0" smtClean="0"/>
              <a:t>시연해보겠습니다</a:t>
            </a:r>
            <a:r>
              <a:rPr lang="en-US" altLang="ko-KR" sz="2000" dirty="0" smtClean="0"/>
              <a:t>. </a:t>
            </a:r>
            <a:r>
              <a:rPr lang="en-US" altLang="ko-KR" sz="2000" strike="sngStrike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000" strike="sngStrike" dirty="0" err="1" smtClean="0">
                <a:solidFill>
                  <a:schemeClr val="bg1">
                    <a:lumMod val="85000"/>
                  </a:schemeClr>
                </a:solidFill>
              </a:rPr>
              <a:t>이야야아아아</a:t>
            </a:r>
            <a:r>
              <a:rPr lang="en-US" altLang="ko-KR" sz="2000" strike="sngStrike" dirty="0" smtClean="0">
                <a:solidFill>
                  <a:schemeClr val="bg1">
                    <a:lumMod val="85000"/>
                  </a:schemeClr>
                </a:solidFill>
              </a:rPr>
              <a:t>~~~! </a:t>
            </a:r>
            <a:r>
              <a:rPr lang="ko-KR" altLang="en-US" sz="2000" strike="sngStrike" dirty="0" err="1" smtClean="0">
                <a:solidFill>
                  <a:schemeClr val="bg1">
                    <a:lumMod val="85000"/>
                  </a:schemeClr>
                </a:solidFill>
              </a:rPr>
              <a:t>크아웨에엑</a:t>
            </a:r>
            <a:r>
              <a:rPr lang="en-US" altLang="ko-KR" sz="2000" strike="sngStrike" dirty="0" smtClean="0">
                <a:solidFill>
                  <a:schemeClr val="bg1">
                    <a:lumMod val="85000"/>
                  </a:schemeClr>
                </a:solidFill>
              </a:rPr>
              <a:t>~</a:t>
            </a:r>
            <a:r>
              <a:rPr lang="en-US" altLang="ko-KR" sz="2000" strike="sngStrike" dirty="0" smtClean="0">
                <a:solidFill>
                  <a:schemeClr val="bg1">
                    <a:lumMod val="85000"/>
                  </a:schemeClr>
                </a:solidFill>
              </a:rPr>
              <a:t>~!)</a:t>
            </a:r>
            <a:endParaRPr lang="ko-KR" altLang="en-US" sz="2000" strike="sngStrik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5" name="그림 44" descr="주소록 메인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3212976"/>
            <a:ext cx="4032448" cy="246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6" name="직선 연결선 65"/>
          <p:cNvCxnSpPr>
            <a:stCxn id="52" idx="3"/>
            <a:endCxn id="16" idx="4"/>
          </p:cNvCxnSpPr>
          <p:nvPr/>
        </p:nvCxnSpPr>
        <p:spPr>
          <a:xfrm flipV="1">
            <a:off x="2051720" y="3776502"/>
            <a:ext cx="740006" cy="493598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15" idx="4"/>
            <a:endCxn id="30" idx="3"/>
          </p:cNvCxnSpPr>
          <p:nvPr/>
        </p:nvCxnSpPr>
        <p:spPr>
          <a:xfrm flipH="1">
            <a:off x="4716016" y="3848510"/>
            <a:ext cx="588321" cy="732619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5364088" y="1916832"/>
            <a:ext cx="4678" cy="167662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5"/>
          <p:cNvGrpSpPr/>
          <p:nvPr/>
        </p:nvGrpSpPr>
        <p:grpSpPr>
          <a:xfrm>
            <a:off x="3059832" y="2420888"/>
            <a:ext cx="4752528" cy="1224136"/>
            <a:chOff x="1717099" y="2411760"/>
            <a:chExt cx="3441242" cy="50405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17982" y="2411760"/>
              <a:ext cx="3440359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rot="5400000">
              <a:off x="1465071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rot="5400000">
              <a:off x="4904810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64"/>
          <p:cNvGrpSpPr/>
          <p:nvPr/>
        </p:nvGrpSpPr>
        <p:grpSpPr>
          <a:xfrm>
            <a:off x="7164288" y="2708920"/>
            <a:ext cx="1277914" cy="1067582"/>
            <a:chOff x="4867900" y="6462870"/>
            <a:chExt cx="1060785" cy="989451"/>
          </a:xfrm>
        </p:grpSpPr>
        <p:sp>
          <p:nvSpPr>
            <p:cNvPr id="13" name="타원 12"/>
            <p:cNvSpPr/>
            <p:nvPr/>
          </p:nvSpPr>
          <p:spPr>
            <a:xfrm>
              <a:off x="4911807" y="6462870"/>
              <a:ext cx="989451" cy="989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8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7900" y="6790747"/>
              <a:ext cx="1060785" cy="54197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err="1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MainDrive</a:t>
              </a:r>
              <a:endPara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제어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]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4716016" y="2780928"/>
            <a:ext cx="1176642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3848" y="4365105"/>
            <a:ext cx="1512168" cy="432048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DisplayMenu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040" y="2996952"/>
            <a:ext cx="73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Form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형식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043608" y="3284984"/>
            <a:ext cx="1656184" cy="0"/>
          </a:xfrm>
          <a:prstGeom prst="line">
            <a:avLst/>
          </a:prstGeom>
          <a:ln w="19050">
            <a:solidFill>
              <a:srgbClr val="0082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51520" y="1844824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프로젝</a:t>
            </a:r>
            <a:r>
              <a:rPr lang="ko-KR" altLang="en-US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</a:t>
            </a:r>
            <a:endParaRPr lang="ko-KR" altLang="en-US" sz="16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0" y="1844824"/>
            <a:ext cx="1635584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AddressBook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9" name="직선 연결선 38"/>
          <p:cNvCxnSpPr>
            <a:stCxn id="24" idx="3"/>
            <a:endCxn id="17" idx="1"/>
          </p:cNvCxnSpPr>
          <p:nvPr/>
        </p:nvCxnSpPr>
        <p:spPr>
          <a:xfrm>
            <a:off x="1763688" y="2037852"/>
            <a:ext cx="2808312" cy="0"/>
          </a:xfrm>
          <a:prstGeom prst="line">
            <a:avLst/>
          </a:prstGeom>
          <a:ln w="19050">
            <a:solidFill>
              <a:srgbClr val="0082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51520" y="3068960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클래</a:t>
            </a:r>
            <a:r>
              <a:rPr lang="ko-KR" altLang="en-US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</a:t>
            </a:r>
            <a:endParaRPr lang="ko-KR" altLang="en-US" sz="16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47864" y="3501008"/>
            <a:ext cx="792088" cy="7200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347864" y="3501008"/>
            <a:ext cx="64580" cy="14401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75856" y="3717032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Personal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43608" y="4077072"/>
            <a:ext cx="100811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Record()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43608" y="4509120"/>
            <a:ext cx="100811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Find()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연결선 54"/>
          <p:cNvCxnSpPr>
            <a:stCxn id="54" idx="3"/>
            <a:endCxn id="16" idx="4"/>
          </p:cNvCxnSpPr>
          <p:nvPr/>
        </p:nvCxnSpPr>
        <p:spPr>
          <a:xfrm flipV="1">
            <a:off x="2051720" y="3776502"/>
            <a:ext cx="740006" cy="92564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43608" y="4941168"/>
            <a:ext cx="100811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Correct()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시스템 다이어그램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6876256" y="548680"/>
            <a:ext cx="86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DEMO</a:t>
            </a:r>
            <a:endParaRPr kumimoji="1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7596336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DIAGRAM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5004445" y="54697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5868144" y="5486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FUNCTION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0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73" name="Oval 9"/>
          <p:cNvSpPr>
            <a:spLocks noChangeArrowheads="1"/>
          </p:cNvSpPr>
          <p:nvPr/>
        </p:nvSpPr>
        <p:spPr bwMode="auto">
          <a:xfrm>
            <a:off x="7740848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5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6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7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cxnSp>
        <p:nvCxnSpPr>
          <p:cNvPr id="78" name="직선 연결선 77"/>
          <p:cNvCxnSpPr>
            <a:stCxn id="57" idx="3"/>
            <a:endCxn id="16" idx="4"/>
          </p:cNvCxnSpPr>
          <p:nvPr/>
        </p:nvCxnSpPr>
        <p:spPr>
          <a:xfrm flipV="1">
            <a:off x="2051720" y="3776502"/>
            <a:ext cx="740006" cy="135769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80" idx="0"/>
            <a:endCxn id="16" idx="4"/>
          </p:cNvCxnSpPr>
          <p:nvPr/>
        </p:nvCxnSpPr>
        <p:spPr>
          <a:xfrm flipV="1">
            <a:off x="2591780" y="3776502"/>
            <a:ext cx="199946" cy="159671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2123728" y="5373216"/>
            <a:ext cx="936104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Erase()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195736" y="2708920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51720" y="3068960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500" b="1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AddressBook</a:t>
            </a:r>
            <a:endParaRPr lang="en-US" altLang="ko-KR" sz="15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  <a:p>
            <a:pPr algn="ctr">
              <a:defRPr/>
            </a:pPr>
            <a:r>
              <a:rPr lang="en-US" altLang="ko-KR" sz="15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5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연락처</a:t>
            </a:r>
            <a:r>
              <a:rPr lang="en-US" altLang="ko-KR" sz="15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5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기능</a:t>
            </a:r>
            <a:r>
              <a:rPr lang="en-US" altLang="ko-KR" sz="15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15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43608" y="5373216"/>
            <a:ext cx="1008112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Arrange()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연결선 100"/>
          <p:cNvCxnSpPr>
            <a:stCxn id="98" idx="3"/>
            <a:endCxn id="16" idx="4"/>
          </p:cNvCxnSpPr>
          <p:nvPr/>
        </p:nvCxnSpPr>
        <p:spPr>
          <a:xfrm flipV="1">
            <a:off x="2051720" y="3776502"/>
            <a:ext cx="740006" cy="178974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3203848" y="4869160"/>
            <a:ext cx="1512168" cy="360039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Recording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779912" y="5373216"/>
            <a:ext cx="1152128" cy="360040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Finding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0" name="직선 연결선 119"/>
          <p:cNvCxnSpPr>
            <a:stCxn id="15" idx="4"/>
            <a:endCxn id="114" idx="3"/>
          </p:cNvCxnSpPr>
          <p:nvPr/>
        </p:nvCxnSpPr>
        <p:spPr>
          <a:xfrm flipH="1">
            <a:off x="4716016" y="3848510"/>
            <a:ext cx="588321" cy="120067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15" idx="4"/>
            <a:endCxn id="119" idx="3"/>
          </p:cNvCxnSpPr>
          <p:nvPr/>
        </p:nvCxnSpPr>
        <p:spPr>
          <a:xfrm flipH="1">
            <a:off x="4932040" y="3848510"/>
            <a:ext cx="372297" cy="170472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6012160" y="4005064"/>
            <a:ext cx="1152128" cy="360039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Correcting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012160" y="4437112"/>
            <a:ext cx="1152128" cy="360039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Erasing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012160" y="4869160"/>
            <a:ext cx="1152128" cy="360039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Arranging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96136" y="5373216"/>
            <a:ext cx="1152128" cy="360039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ListView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5" name="직선 연결선 144"/>
          <p:cNvCxnSpPr>
            <a:stCxn id="15" idx="4"/>
            <a:endCxn id="133" idx="1"/>
          </p:cNvCxnSpPr>
          <p:nvPr/>
        </p:nvCxnSpPr>
        <p:spPr>
          <a:xfrm>
            <a:off x="5304337" y="3848510"/>
            <a:ext cx="707823" cy="336574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stCxn id="15" idx="4"/>
            <a:endCxn id="134" idx="1"/>
          </p:cNvCxnSpPr>
          <p:nvPr/>
        </p:nvCxnSpPr>
        <p:spPr>
          <a:xfrm>
            <a:off x="5304337" y="3848510"/>
            <a:ext cx="707823" cy="76862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5" idx="4"/>
            <a:endCxn id="135" idx="1"/>
          </p:cNvCxnSpPr>
          <p:nvPr/>
        </p:nvCxnSpPr>
        <p:spPr>
          <a:xfrm>
            <a:off x="5304337" y="3848510"/>
            <a:ext cx="707823" cy="120067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5" idx="4"/>
            <a:endCxn id="136" idx="1"/>
          </p:cNvCxnSpPr>
          <p:nvPr/>
        </p:nvCxnSpPr>
        <p:spPr>
          <a:xfrm>
            <a:off x="5304337" y="3848510"/>
            <a:ext cx="491799" cy="1704726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>
          <a:xfrm>
            <a:off x="7236296" y="4149080"/>
            <a:ext cx="1152128" cy="648072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main()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chemeClr val="tx1"/>
                </a:solidFill>
              </a:rPr>
              <a:t>Case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구조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3" name="직선 연결선 162"/>
          <p:cNvCxnSpPr>
            <a:stCxn id="13" idx="4"/>
            <a:endCxn id="162" idx="0"/>
          </p:cNvCxnSpPr>
          <p:nvPr/>
        </p:nvCxnSpPr>
        <p:spPr>
          <a:xfrm flipH="1">
            <a:off x="7812360" y="3776502"/>
            <a:ext cx="812" cy="372578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>
            <a:off x="179512" y="4509120"/>
            <a:ext cx="79208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메소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드</a:t>
            </a:r>
            <a:endParaRPr lang="ko-KR" altLang="en-US" sz="16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18" name="Picture 2" descr="올림푸스"/>
          <p:cNvPicPr>
            <a:picLocks noChangeAspect="1" noChangeArrowheads="1"/>
          </p:cNvPicPr>
          <p:nvPr/>
        </p:nvPicPr>
        <p:blipFill>
          <a:blip r:embed="rId3" cstate="print"/>
          <a:srcRect l="25992" r="25250"/>
          <a:stretch>
            <a:fillRect/>
          </a:stretch>
        </p:blipFill>
        <p:spPr bwMode="auto">
          <a:xfrm>
            <a:off x="3419872" y="3068960"/>
            <a:ext cx="1392508" cy="720080"/>
          </a:xfrm>
          <a:prstGeom prst="rect">
            <a:avLst/>
          </a:prstGeom>
          <a:noFill/>
        </p:spPr>
      </p:pic>
      <p:pic>
        <p:nvPicPr>
          <p:cNvPr id="219" name="Picture 2" descr="올림푸스"/>
          <p:cNvPicPr>
            <a:picLocks noChangeAspect="1" noChangeArrowheads="1"/>
          </p:cNvPicPr>
          <p:nvPr/>
        </p:nvPicPr>
        <p:blipFill>
          <a:blip r:embed="rId3" cstate="print"/>
          <a:srcRect l="25992" r="25250"/>
          <a:stretch>
            <a:fillRect/>
          </a:stretch>
        </p:blipFill>
        <p:spPr bwMode="auto">
          <a:xfrm>
            <a:off x="5868144" y="3068960"/>
            <a:ext cx="1392508" cy="720080"/>
          </a:xfrm>
          <a:prstGeom prst="rect">
            <a:avLst/>
          </a:prstGeom>
          <a:noFill/>
        </p:spPr>
      </p:pic>
      <p:pic>
        <p:nvPicPr>
          <p:cNvPr id="220" name="Picture 2" descr="올림푸스"/>
          <p:cNvPicPr>
            <a:picLocks noChangeAspect="1" noChangeArrowheads="1"/>
          </p:cNvPicPr>
          <p:nvPr/>
        </p:nvPicPr>
        <p:blipFill>
          <a:blip r:embed="rId3" cstate="print"/>
          <a:srcRect l="25992" r="25250"/>
          <a:stretch>
            <a:fillRect/>
          </a:stretch>
        </p:blipFill>
        <p:spPr bwMode="auto">
          <a:xfrm flipH="1">
            <a:off x="3347864" y="2708920"/>
            <a:ext cx="1392508" cy="720080"/>
          </a:xfrm>
          <a:prstGeom prst="rect">
            <a:avLst/>
          </a:prstGeom>
          <a:noFill/>
        </p:spPr>
      </p:pic>
      <p:pic>
        <p:nvPicPr>
          <p:cNvPr id="222" name="Picture 2" descr="올림푸스"/>
          <p:cNvPicPr>
            <a:picLocks noChangeAspect="1" noChangeArrowheads="1"/>
          </p:cNvPicPr>
          <p:nvPr/>
        </p:nvPicPr>
        <p:blipFill>
          <a:blip r:embed="rId3" cstate="print"/>
          <a:srcRect l="25992" r="25250"/>
          <a:stretch>
            <a:fillRect/>
          </a:stretch>
        </p:blipFill>
        <p:spPr bwMode="auto">
          <a:xfrm flipH="1">
            <a:off x="5796136" y="2708920"/>
            <a:ext cx="1392508" cy="720080"/>
          </a:xfrm>
          <a:prstGeom prst="rect">
            <a:avLst/>
          </a:prstGeom>
          <a:noFill/>
        </p:spPr>
      </p:pic>
      <p:sp>
        <p:nvSpPr>
          <p:cNvPr id="224" name="TextBox 223"/>
          <p:cNvSpPr txBox="1"/>
          <p:nvPr/>
        </p:nvSpPr>
        <p:spPr>
          <a:xfrm>
            <a:off x="4355976" y="616530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클래스 다이어그램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979712" y="609329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주소록 관리 프로그램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6" name="AutoShape 4"/>
          <p:cNvSpPr>
            <a:spLocks noChangeArrowheads="1"/>
          </p:cNvSpPr>
          <p:nvPr/>
        </p:nvSpPr>
        <p:spPr bwMode="auto">
          <a:xfrm rot="16200000" flipV="1">
            <a:off x="1684536" y="617244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5" grpId="0"/>
      <p:bldP spid="2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631</Words>
  <Application>Microsoft Office PowerPoint</Application>
  <PresentationFormat>화면 슬라이드 쇼(4:3)</PresentationFormat>
  <Paragraphs>178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맑은 고딕</vt:lpstr>
      <vt:lpstr>휴먼둥근헤드라인</vt:lpstr>
      <vt:lpstr>HY견고딕</vt:lpstr>
      <vt:lpstr>궁서</vt:lpstr>
      <vt:lpstr>산돌고딕 M</vt:lpstr>
      <vt:lpstr>08서울남산체 B</vt:lpstr>
      <vt:lpstr>(한)문화방송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이현주</dc:creator>
  <cp:lastModifiedBy>리바이던</cp:lastModifiedBy>
  <cp:revision>341</cp:revision>
  <dcterms:created xsi:type="dcterms:W3CDTF">2010-09-30T04:54:40Z</dcterms:created>
  <dcterms:modified xsi:type="dcterms:W3CDTF">2013-06-06T20:14:19Z</dcterms:modified>
</cp:coreProperties>
</file>